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62" r:id="rId4"/>
    <p:sldId id="264" r:id="rId5"/>
    <p:sldId id="259" r:id="rId6"/>
    <p:sldId id="258" r:id="rId7"/>
  </p:sldIdLst>
  <p:sldSz cx="10058400" cy="7772400"/>
  <p:notesSz cx="6858000" cy="9144000"/>
  <p:defaultTextStyle>
    <a:defPPr>
      <a:defRPr lang="en-US"/>
    </a:defPPr>
    <a:lvl1pPr marL="0" algn="l" defTabSz="50939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397" algn="l" defTabSz="50939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792" algn="l" defTabSz="50939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189" algn="l" defTabSz="50939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585" algn="l" defTabSz="50939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6982" algn="l" defTabSz="50939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378" algn="l" defTabSz="50939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774" algn="l" defTabSz="50939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171" algn="l" defTabSz="50939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94558"/>
  </p:normalViewPr>
  <p:slideViewPr>
    <p:cSldViewPr snapToGrid="0" snapToObjects="1">
      <p:cViewPr varScale="1">
        <p:scale>
          <a:sx n="107" d="100"/>
          <a:sy n="107" d="100"/>
        </p:scale>
        <p:origin x="21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7962C-C019-7645-AD7F-043CD6B01D10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E800-9910-BB49-BAD6-D876CBA0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6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79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397" algn="l" defTabSz="101879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792" algn="l" defTabSz="101879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189" algn="l" defTabSz="101879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585" algn="l" defTabSz="101879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6982" algn="l" defTabSz="101879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378" algn="l" defTabSz="101879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774" algn="l" defTabSz="101879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171" algn="l" defTabSz="101879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E800-9910-BB49-BAD6-D876CBA01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5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02" y="295894"/>
            <a:ext cx="9447904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" y="2123579"/>
            <a:ext cx="9052560" cy="493164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242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62"/>
            <a:ext cx="5622926" cy="663352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51"/>
            <a:ext cx="3309144" cy="5316538"/>
          </a:xfrm>
        </p:spPr>
        <p:txBody>
          <a:bodyPr/>
          <a:lstStyle>
            <a:lvl1pPr marL="0" indent="0">
              <a:buNone/>
              <a:defRPr sz="788"/>
            </a:lvl1pPr>
            <a:lvl2pPr marL="257172" indent="0">
              <a:buNone/>
              <a:defRPr sz="675"/>
            </a:lvl2pPr>
            <a:lvl3pPr marL="514344" indent="0">
              <a:buNone/>
              <a:defRPr sz="563"/>
            </a:lvl3pPr>
            <a:lvl4pPr marL="771515" indent="0">
              <a:buNone/>
              <a:defRPr sz="506"/>
            </a:lvl4pPr>
            <a:lvl5pPr marL="1028687" indent="0">
              <a:buNone/>
              <a:defRPr sz="506"/>
            </a:lvl5pPr>
            <a:lvl6pPr marL="1285859" indent="0">
              <a:buNone/>
              <a:defRPr sz="506"/>
            </a:lvl6pPr>
            <a:lvl7pPr marL="1543031" indent="0">
              <a:buNone/>
              <a:defRPr sz="506"/>
            </a:lvl7pPr>
            <a:lvl8pPr marL="1800203" indent="0">
              <a:buNone/>
              <a:defRPr sz="506"/>
            </a:lvl8pPr>
            <a:lvl9pPr marL="2057375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4883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9"/>
            <a:ext cx="31851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8386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2"/>
            <a:ext cx="6035040" cy="64230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1800"/>
            </a:lvl1pPr>
            <a:lvl2pPr marL="257172" indent="0">
              <a:buNone/>
              <a:defRPr sz="1575"/>
            </a:lvl2pPr>
            <a:lvl3pPr marL="514344" indent="0">
              <a:buNone/>
              <a:defRPr sz="1350"/>
            </a:lvl3pPr>
            <a:lvl4pPr marL="771515" indent="0">
              <a:buNone/>
              <a:defRPr sz="1125"/>
            </a:lvl4pPr>
            <a:lvl5pPr marL="1028687" indent="0">
              <a:buNone/>
              <a:defRPr sz="1125"/>
            </a:lvl5pPr>
            <a:lvl6pPr marL="1285859" indent="0">
              <a:buNone/>
              <a:defRPr sz="1125"/>
            </a:lvl6pPr>
            <a:lvl7pPr marL="1543031" indent="0">
              <a:buNone/>
              <a:defRPr sz="1125"/>
            </a:lvl7pPr>
            <a:lvl8pPr marL="1800203" indent="0">
              <a:buNone/>
              <a:defRPr sz="1125"/>
            </a:lvl8pPr>
            <a:lvl9pPr marL="2057375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788"/>
            </a:lvl1pPr>
            <a:lvl2pPr marL="257172" indent="0">
              <a:buNone/>
              <a:defRPr sz="675"/>
            </a:lvl2pPr>
            <a:lvl3pPr marL="514344" indent="0">
              <a:buNone/>
              <a:defRPr sz="563"/>
            </a:lvl3pPr>
            <a:lvl4pPr marL="771515" indent="0">
              <a:buNone/>
              <a:defRPr sz="506"/>
            </a:lvl4pPr>
            <a:lvl5pPr marL="1028687" indent="0">
              <a:buNone/>
              <a:defRPr sz="506"/>
            </a:lvl5pPr>
            <a:lvl6pPr marL="1285859" indent="0">
              <a:buNone/>
              <a:defRPr sz="506"/>
            </a:lvl6pPr>
            <a:lvl7pPr marL="1543031" indent="0">
              <a:buNone/>
              <a:defRPr sz="506"/>
            </a:lvl7pPr>
            <a:lvl8pPr marL="1800203" indent="0">
              <a:buNone/>
              <a:defRPr sz="506"/>
            </a:lvl8pPr>
            <a:lvl9pPr marL="2057375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4883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9"/>
            <a:ext cx="31851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8386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4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883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9"/>
            <a:ext cx="31851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8386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62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62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883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9"/>
            <a:ext cx="31851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8386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883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9"/>
            <a:ext cx="31851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8386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1302599"/>
            <a:ext cx="10058400" cy="5901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4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2"/>
            <a:ext cx="8549640" cy="154368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9"/>
            <a:ext cx="8549640" cy="1700212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2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1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8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5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0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883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9"/>
            <a:ext cx="31851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8386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BBCF85-751D-624F-ADD5-C20377250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7213" y="228600"/>
            <a:ext cx="9144000" cy="731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1C2A2A-EE72-C044-BD03-7B15969B2497}"/>
              </a:ext>
            </a:extLst>
          </p:cNvPr>
          <p:cNvSpPr/>
          <p:nvPr userDrawn="1"/>
        </p:nvSpPr>
        <p:spPr>
          <a:xfrm>
            <a:off x="243068" y="6157732"/>
            <a:ext cx="5081286" cy="145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4518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87DF7BA-BA72-9140-B453-07C859D2A1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354" y="22860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" y="1302259"/>
            <a:ext cx="5058776" cy="512942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8782" y="1302259"/>
            <a:ext cx="4999624" cy="512942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4883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9"/>
            <a:ext cx="31851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8386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2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4" y="1739795"/>
            <a:ext cx="4444207" cy="72506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5" indent="0">
              <a:buNone/>
              <a:defRPr sz="900" b="1"/>
            </a:lvl4pPr>
            <a:lvl5pPr marL="1028687" indent="0">
              <a:buNone/>
              <a:defRPr sz="900" b="1"/>
            </a:lvl5pPr>
            <a:lvl6pPr marL="1285859" indent="0">
              <a:buNone/>
              <a:defRPr sz="900" b="1"/>
            </a:lvl6pPr>
            <a:lvl7pPr marL="1543031" indent="0">
              <a:buNone/>
              <a:defRPr sz="900" b="1"/>
            </a:lvl7pPr>
            <a:lvl8pPr marL="1800203" indent="0">
              <a:buNone/>
              <a:defRPr sz="900" b="1"/>
            </a:lvl8pPr>
            <a:lvl9pPr marL="205737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4" y="2464859"/>
            <a:ext cx="4444207" cy="447812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3" y="1739795"/>
            <a:ext cx="4445951" cy="72506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5" indent="0">
              <a:buNone/>
              <a:defRPr sz="900" b="1"/>
            </a:lvl4pPr>
            <a:lvl5pPr marL="1028687" indent="0">
              <a:buNone/>
              <a:defRPr sz="900" b="1"/>
            </a:lvl5pPr>
            <a:lvl6pPr marL="1285859" indent="0">
              <a:buNone/>
              <a:defRPr sz="900" b="1"/>
            </a:lvl6pPr>
            <a:lvl7pPr marL="1543031" indent="0">
              <a:buNone/>
              <a:defRPr sz="900" b="1"/>
            </a:lvl7pPr>
            <a:lvl8pPr marL="1800203" indent="0">
              <a:buNone/>
              <a:defRPr sz="900" b="1"/>
            </a:lvl8pPr>
            <a:lvl9pPr marL="205737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3" y="2464859"/>
            <a:ext cx="4445951" cy="447812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4883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4/28/20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7203869"/>
            <a:ext cx="31851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28386" y="7203869"/>
            <a:ext cx="2346960" cy="413808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er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4883" y="7203869"/>
            <a:ext cx="2346960" cy="41380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fld id="{1CD86CEE-8A07-1C45-8478-9A9DF71D0083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7203869"/>
            <a:ext cx="3185160" cy="41380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28386" y="7203869"/>
            <a:ext cx="2346960" cy="41380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D9B7AC-365B-4A45-85B0-235BA43EB498}"/>
              </a:ext>
            </a:extLst>
          </p:cNvPr>
          <p:cNvCxnSpPr/>
          <p:nvPr userDrawn="1"/>
        </p:nvCxnSpPr>
        <p:spPr>
          <a:xfrm>
            <a:off x="5029200" y="0"/>
            <a:ext cx="0" cy="777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1B0B28-57DD-1540-B921-A7948FA5D5DE}"/>
              </a:ext>
            </a:extLst>
          </p:cNvPr>
          <p:cNvCxnSpPr/>
          <p:nvPr userDrawn="1"/>
        </p:nvCxnSpPr>
        <p:spPr>
          <a:xfrm>
            <a:off x="0" y="38862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27E1C5-C804-534A-8F12-02093A8AE64F}"/>
              </a:ext>
            </a:extLst>
          </p:cNvPr>
          <p:cNvCxnSpPr/>
          <p:nvPr userDrawn="1"/>
        </p:nvCxnSpPr>
        <p:spPr>
          <a:xfrm flipV="1">
            <a:off x="5029200" y="378351"/>
            <a:ext cx="0" cy="6705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FF4691-15A3-6D47-9D7A-24E25023B032}"/>
              </a:ext>
            </a:extLst>
          </p:cNvPr>
          <p:cNvCxnSpPr/>
          <p:nvPr userDrawn="1"/>
        </p:nvCxnSpPr>
        <p:spPr>
          <a:xfrm>
            <a:off x="8993394" y="3886200"/>
            <a:ext cx="10650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BE47D7-BA00-3D44-8240-35DB7ED4CF33}"/>
              </a:ext>
            </a:extLst>
          </p:cNvPr>
          <p:cNvCxnSpPr/>
          <p:nvPr userDrawn="1"/>
        </p:nvCxnSpPr>
        <p:spPr>
          <a:xfrm>
            <a:off x="5029200" y="6179820"/>
            <a:ext cx="0" cy="15925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00717-309A-5C4B-937D-E3BA3811E8F1}"/>
              </a:ext>
            </a:extLst>
          </p:cNvPr>
          <p:cNvCxnSpPr/>
          <p:nvPr userDrawn="1"/>
        </p:nvCxnSpPr>
        <p:spPr>
          <a:xfrm flipH="1">
            <a:off x="1" y="3886200"/>
            <a:ext cx="10781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F792B2-3506-9A40-B793-1200C07ADC62}"/>
              </a:ext>
            </a:extLst>
          </p:cNvPr>
          <p:cNvSpPr txBox="1"/>
          <p:nvPr userDrawn="1"/>
        </p:nvSpPr>
        <p:spPr>
          <a:xfrm>
            <a:off x="4845640" y="-6275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626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ase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1C2A2A-EE72-C044-BD03-7B15969B2497}"/>
              </a:ext>
            </a:extLst>
          </p:cNvPr>
          <p:cNvSpPr/>
          <p:nvPr userDrawn="1"/>
        </p:nvSpPr>
        <p:spPr>
          <a:xfrm>
            <a:off x="243068" y="6157732"/>
            <a:ext cx="5081286" cy="145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DB588-3ACA-FA4F-9583-B33E9A702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861" y="22860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3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302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21489"/>
            <a:ext cx="1005840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0B7807E-00B0-2A41-998D-C8B12488800C}"/>
              </a:ext>
            </a:extLst>
          </p:cNvPr>
          <p:cNvSpPr txBox="1">
            <a:spLocks/>
          </p:cNvSpPr>
          <p:nvPr userDrawn="1"/>
        </p:nvSpPr>
        <p:spPr>
          <a:xfrm>
            <a:off x="193432" y="7546749"/>
            <a:ext cx="9052560" cy="166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92880" indent="-192880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4" indent="-160732" algn="l" defTabSz="5143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0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01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72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45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17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89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61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Geology tools by John W.F. Waldron</a:t>
            </a:r>
          </a:p>
        </p:txBody>
      </p:sp>
    </p:spTree>
    <p:extLst>
      <p:ext uri="{BB962C8B-B14F-4D97-AF65-F5344CB8AC3E}">
        <p14:creationId xmlns:p14="http://schemas.microsoft.com/office/powerpoint/2010/main" val="21293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  <p:sldLayoutId id="214748367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514344" rtl="0" eaLnBrk="1" latinLnBrk="0" hangingPunct="1">
        <a:spcBef>
          <a:spcPct val="0"/>
        </a:spcBef>
        <a:buNone/>
        <a:defRPr sz="2025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0" indent="-192880" algn="l" defTabSz="514344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17904" indent="-160732" algn="l" defTabSz="514344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0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01" indent="-128586" algn="l" defTabSz="514344" rtl="0" eaLnBrk="1" latinLnBrk="0" hangingPunct="1">
        <a:spcBef>
          <a:spcPct val="20000"/>
        </a:spcBef>
        <a:buFont typeface="Aria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72" indent="-128586" algn="l" defTabSz="514344" rtl="0" eaLnBrk="1" latinLnBrk="0" hangingPunct="1">
        <a:spcBef>
          <a:spcPct val="20000"/>
        </a:spcBef>
        <a:buFont typeface="Arial" pitchFamily="34" charset="0"/>
        <a:buChar char="»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45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17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89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61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2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4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5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7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59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1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03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75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E4B5-9845-1445-B803-79354E39C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Geology 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4C2EB-3A36-2447-83B8-352FCE816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83099" y="1412235"/>
            <a:ext cx="1092200" cy="900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20FEA-1CAB-D34E-A2C0-809B8ACB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34697">
            <a:off x="3225799" y="2082800"/>
            <a:ext cx="3606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39C28EE-42AB-D443-8D88-7F4DFF598E05}"/>
              </a:ext>
            </a:extLst>
          </p:cNvPr>
          <p:cNvSpPr/>
          <p:nvPr/>
        </p:nvSpPr>
        <p:spPr>
          <a:xfrm>
            <a:off x="2449875" y="7287807"/>
            <a:ext cx="339413" cy="13937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D97A1F6-8912-5D45-B16F-7533433A6FC3}"/>
              </a:ext>
            </a:extLst>
          </p:cNvPr>
          <p:cNvSpPr/>
          <p:nvPr/>
        </p:nvSpPr>
        <p:spPr>
          <a:xfrm>
            <a:off x="2449875" y="7056313"/>
            <a:ext cx="339413" cy="139372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2E15EB6-8B81-B84C-93D0-7C69A8740110}"/>
              </a:ext>
            </a:extLst>
          </p:cNvPr>
          <p:cNvSpPr/>
          <p:nvPr/>
        </p:nvSpPr>
        <p:spPr>
          <a:xfrm>
            <a:off x="2449875" y="6824819"/>
            <a:ext cx="339413" cy="13937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2BEF683-EABA-A948-B933-7E415E33A461}"/>
              </a:ext>
            </a:extLst>
          </p:cNvPr>
          <p:cNvSpPr/>
          <p:nvPr/>
        </p:nvSpPr>
        <p:spPr>
          <a:xfrm>
            <a:off x="2449875" y="6593325"/>
            <a:ext cx="339413" cy="139372"/>
          </a:xfrm>
          <a:prstGeom prst="rect">
            <a:avLst/>
          </a:prstGeom>
          <a:solidFill>
            <a:schemeClr val="bg2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8C2C5CF-078F-2340-8558-14B5C4ECF0FC}"/>
              </a:ext>
            </a:extLst>
          </p:cNvPr>
          <p:cNvSpPr/>
          <p:nvPr/>
        </p:nvSpPr>
        <p:spPr>
          <a:xfrm>
            <a:off x="2449875" y="6361832"/>
            <a:ext cx="339413" cy="139372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A057E35-2B6B-5A49-97A5-F0B9C10FFF60}"/>
              </a:ext>
            </a:extLst>
          </p:cNvPr>
          <p:cNvSpPr txBox="1"/>
          <p:nvPr/>
        </p:nvSpPr>
        <p:spPr>
          <a:xfrm>
            <a:off x="426761" y="6421154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upright, overturned, unknown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4F5E9A-2671-0D43-BD1A-005887BC61EB}"/>
              </a:ext>
            </a:extLst>
          </p:cNvPr>
          <p:cNvSpPr txBox="1"/>
          <p:nvPr/>
        </p:nvSpPr>
        <p:spPr>
          <a:xfrm>
            <a:off x="534996" y="629848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07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6336F33-7B1E-724B-AC10-752B00C7A59E}"/>
              </a:ext>
            </a:extLst>
          </p:cNvPr>
          <p:cNvSpPr txBox="1"/>
          <p:nvPr/>
        </p:nvSpPr>
        <p:spPr>
          <a:xfrm>
            <a:off x="1065803" y="630446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07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DCFE4C9-FB9F-4149-96FD-2C757FF1D2E6}"/>
              </a:ext>
            </a:extLst>
          </p:cNvPr>
          <p:cNvSpPr txBox="1"/>
          <p:nvPr/>
        </p:nvSpPr>
        <p:spPr>
          <a:xfrm>
            <a:off x="1595401" y="6315433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07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6454D1B-87DB-644F-8D9B-41245A779732}"/>
              </a:ext>
            </a:extLst>
          </p:cNvPr>
          <p:cNvSpPr txBox="1"/>
          <p:nvPr/>
        </p:nvSpPr>
        <p:spPr>
          <a:xfrm>
            <a:off x="1222310" y="667478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AECD59D-5A10-BA42-A04A-082AD0518593}"/>
              </a:ext>
            </a:extLst>
          </p:cNvPr>
          <p:cNvSpPr txBox="1"/>
          <p:nvPr/>
        </p:nvSpPr>
        <p:spPr>
          <a:xfrm>
            <a:off x="1230026" y="709147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77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B320A54-ABC4-1940-9C22-85F47965C1F7}"/>
              </a:ext>
            </a:extLst>
          </p:cNvPr>
          <p:cNvSpPr txBox="1"/>
          <p:nvPr/>
        </p:nvSpPr>
        <p:spPr>
          <a:xfrm>
            <a:off x="554837" y="709147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98674-39CA-3B43-8B59-94835D7A9309}"/>
              </a:ext>
            </a:extLst>
          </p:cNvPr>
          <p:cNvSpPr txBox="1"/>
          <p:nvPr/>
        </p:nvSpPr>
        <p:spPr>
          <a:xfrm>
            <a:off x="1684206" y="6149701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Bedding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533D7-BDF5-174D-B190-C016372D0013}"/>
              </a:ext>
            </a:extLst>
          </p:cNvPr>
          <p:cNvSpPr txBox="1"/>
          <p:nvPr/>
        </p:nvSpPr>
        <p:spPr>
          <a:xfrm>
            <a:off x="562553" y="6709228"/>
            <a:ext cx="64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Glacial striation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8FC9FB8-22C0-064F-8AA4-A9C76EBAED9F}"/>
              </a:ext>
            </a:extLst>
          </p:cNvPr>
          <p:cNvSpPr txBox="1"/>
          <p:nvPr/>
        </p:nvSpPr>
        <p:spPr>
          <a:xfrm>
            <a:off x="1370953" y="6713254"/>
            <a:ext cx="9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Slickenline lineation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E0A2CDE-3C1D-154D-A82E-F4D40141CAEA}"/>
              </a:ext>
            </a:extLst>
          </p:cNvPr>
          <p:cNvSpPr txBox="1"/>
          <p:nvPr/>
        </p:nvSpPr>
        <p:spPr>
          <a:xfrm>
            <a:off x="1365939" y="7070716"/>
            <a:ext cx="64547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Fault plane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6CE7AF3-D2FA-8E44-B7AC-B93D8E8CB0BB}"/>
              </a:ext>
            </a:extLst>
          </p:cNvPr>
          <p:cNvSpPr txBox="1"/>
          <p:nvPr/>
        </p:nvSpPr>
        <p:spPr>
          <a:xfrm>
            <a:off x="675602" y="7078563"/>
            <a:ext cx="64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Cleavage plane</a:t>
            </a:r>
          </a:p>
        </p:txBody>
      </p:sp>
      <p:pic>
        <p:nvPicPr>
          <p:cNvPr id="8" name="Picture 7" descr="A close up of a map&#10;&#10;Description automatically generated" hidden="1">
            <a:extLst>
              <a:ext uri="{FF2B5EF4-FFF2-40B4-BE49-F238E27FC236}">
                <a16:creationId xmlns:a16="http://schemas.microsoft.com/office/drawing/2014/main" id="{AFD25683-0717-C14B-AF13-00A8DF8B8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" y="228600"/>
            <a:ext cx="9144000" cy="73152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3735F8F-2866-7F47-976E-54E5B8864127}"/>
              </a:ext>
            </a:extLst>
          </p:cNvPr>
          <p:cNvSpPr/>
          <p:nvPr/>
        </p:nvSpPr>
        <p:spPr>
          <a:xfrm>
            <a:off x="2480480" y="7310133"/>
            <a:ext cx="83014" cy="88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73117D-EAC9-874C-A032-EE8576B41A06}"/>
              </a:ext>
            </a:extLst>
          </p:cNvPr>
          <p:cNvGrpSpPr/>
          <p:nvPr/>
        </p:nvGrpSpPr>
        <p:grpSpPr>
          <a:xfrm>
            <a:off x="1063031" y="6197253"/>
            <a:ext cx="92661" cy="292608"/>
            <a:chOff x="1016732" y="6615484"/>
            <a:chExt cx="92661" cy="2926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424F28A-1DF4-E649-85BC-AEE4D42F7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620" y="6615484"/>
              <a:ext cx="0" cy="292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D09BC51-0B96-2E43-A18D-4D5133746990}"/>
                </a:ext>
              </a:extLst>
            </p:cNvPr>
            <p:cNvCxnSpPr>
              <a:cxnSpLocks/>
            </p:cNvCxnSpPr>
            <p:nvPr/>
          </p:nvCxnSpPr>
          <p:spPr>
            <a:xfrm>
              <a:off x="1047620" y="6761788"/>
              <a:ext cx="617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DC777E1C-869A-244E-A91F-E1C42F69141B}"/>
                </a:ext>
              </a:extLst>
            </p:cNvPr>
            <p:cNvSpPr/>
            <p:nvPr/>
          </p:nvSpPr>
          <p:spPr>
            <a:xfrm rot="10800000">
              <a:off x="1016732" y="6700013"/>
              <a:ext cx="61773" cy="61773"/>
            </a:xfrm>
            <a:prstGeom prst="arc">
              <a:avLst>
                <a:gd name="adj1" fmla="val 16200000"/>
                <a:gd name="adj2" fmla="val 551975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BE8484E-2F11-1E43-81C5-24FC31558817}"/>
              </a:ext>
            </a:extLst>
          </p:cNvPr>
          <p:cNvSpPr/>
          <p:nvPr/>
        </p:nvSpPr>
        <p:spPr>
          <a:xfrm>
            <a:off x="2489223" y="7073006"/>
            <a:ext cx="83014" cy="78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DE46CAB-CBC0-2647-8F80-5D814D6E83A0}"/>
              </a:ext>
            </a:extLst>
          </p:cNvPr>
          <p:cNvSpPr/>
          <p:nvPr/>
        </p:nvSpPr>
        <p:spPr>
          <a:xfrm>
            <a:off x="2494342" y="6845458"/>
            <a:ext cx="83014" cy="786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7C6BDDE-65BF-2E4B-B8C3-34F36A17C7AE}"/>
              </a:ext>
            </a:extLst>
          </p:cNvPr>
          <p:cNvSpPr/>
          <p:nvPr/>
        </p:nvSpPr>
        <p:spPr>
          <a:xfrm>
            <a:off x="2489223" y="6377762"/>
            <a:ext cx="83014" cy="786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30AB6-B489-FF4C-9092-03F046D6B83F}"/>
              </a:ext>
            </a:extLst>
          </p:cNvPr>
          <p:cNvGrpSpPr/>
          <p:nvPr/>
        </p:nvGrpSpPr>
        <p:grpSpPr>
          <a:xfrm>
            <a:off x="550476" y="6750419"/>
            <a:ext cx="54016" cy="292608"/>
            <a:chOff x="1196050" y="6615484"/>
            <a:chExt cx="54016" cy="29260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CC7BEE0-AC81-064D-9199-CC89B329FD9A}"/>
                </a:ext>
              </a:extLst>
            </p:cNvPr>
            <p:cNvCxnSpPr/>
            <p:nvPr/>
          </p:nvCxnSpPr>
          <p:spPr>
            <a:xfrm>
              <a:off x="1223058" y="6615484"/>
              <a:ext cx="0" cy="292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7191BD4-AA45-3A46-AB01-42DE94E2FB65}"/>
                </a:ext>
              </a:extLst>
            </p:cNvPr>
            <p:cNvSpPr/>
            <p:nvPr/>
          </p:nvSpPr>
          <p:spPr>
            <a:xfrm>
              <a:off x="1196050" y="6734778"/>
              <a:ext cx="54016" cy="54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DAEE03A-67CA-6C43-A98B-F5623475243A}"/>
              </a:ext>
            </a:extLst>
          </p:cNvPr>
          <p:cNvGrpSpPr>
            <a:grpSpLocks noChangeAspect="1"/>
          </p:cNvGrpSpPr>
          <p:nvPr/>
        </p:nvGrpSpPr>
        <p:grpSpPr>
          <a:xfrm>
            <a:off x="1605410" y="6197253"/>
            <a:ext cx="61773" cy="292608"/>
            <a:chOff x="1725433" y="4031311"/>
            <a:chExt cx="151075" cy="715618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687B546-0D2B-6C4A-AB83-58E02E8A36E5}"/>
                </a:ext>
              </a:extLst>
            </p:cNvPr>
            <p:cNvCxnSpPr/>
            <p:nvPr/>
          </p:nvCxnSpPr>
          <p:spPr>
            <a:xfrm flipV="1">
              <a:off x="1725433" y="4031311"/>
              <a:ext cx="0" cy="7156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86DFA87-402D-6945-B107-C1209E0E1339}"/>
                </a:ext>
              </a:extLst>
            </p:cNvPr>
            <p:cNvCxnSpPr/>
            <p:nvPr/>
          </p:nvCxnSpPr>
          <p:spPr>
            <a:xfrm>
              <a:off x="1725433" y="4389120"/>
              <a:ext cx="151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69BAC7-8CEF-8442-A4FE-D056B0C26464}"/>
              </a:ext>
            </a:extLst>
          </p:cNvPr>
          <p:cNvGrpSpPr/>
          <p:nvPr/>
        </p:nvGrpSpPr>
        <p:grpSpPr>
          <a:xfrm>
            <a:off x="547337" y="7110462"/>
            <a:ext cx="95147" cy="292608"/>
            <a:chOff x="1529907" y="6614859"/>
            <a:chExt cx="95147" cy="292608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553D6F8-D02F-E245-BFCB-D53B3D8B925A}"/>
                </a:ext>
              </a:extLst>
            </p:cNvPr>
            <p:cNvCxnSpPr/>
            <p:nvPr/>
          </p:nvCxnSpPr>
          <p:spPr>
            <a:xfrm flipV="1">
              <a:off x="1563281" y="6614859"/>
              <a:ext cx="0" cy="292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D84FEB1-DEB2-E645-9F86-CCA3AF012536}"/>
                </a:ext>
              </a:extLst>
            </p:cNvPr>
            <p:cNvCxnSpPr/>
            <p:nvPr/>
          </p:nvCxnSpPr>
          <p:spPr>
            <a:xfrm>
              <a:off x="1563281" y="6761163"/>
              <a:ext cx="617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47F2B3-693E-114F-B2F8-6324532CCB9D}"/>
                </a:ext>
              </a:extLst>
            </p:cNvPr>
            <p:cNvCxnSpPr/>
            <p:nvPr/>
          </p:nvCxnSpPr>
          <p:spPr>
            <a:xfrm>
              <a:off x="1563281" y="6615482"/>
              <a:ext cx="30886" cy="61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9DF52EE-12F7-974E-9ED8-6188EE0F8B48}"/>
                </a:ext>
              </a:extLst>
            </p:cNvPr>
            <p:cNvCxnSpPr/>
            <p:nvPr/>
          </p:nvCxnSpPr>
          <p:spPr>
            <a:xfrm>
              <a:off x="1529907" y="6845302"/>
              <a:ext cx="30886" cy="61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id="{4DF0C6BE-720E-CB46-ADDE-0E28E7C22FAC}"/>
              </a:ext>
            </a:extLst>
          </p:cNvPr>
          <p:cNvSpPr/>
          <p:nvPr/>
        </p:nvSpPr>
        <p:spPr>
          <a:xfrm>
            <a:off x="2493666" y="6605411"/>
            <a:ext cx="88980" cy="8834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AFA46D-5360-FA49-A9CF-75C65EB51895}"/>
              </a:ext>
            </a:extLst>
          </p:cNvPr>
          <p:cNvGrpSpPr/>
          <p:nvPr/>
        </p:nvGrpSpPr>
        <p:grpSpPr>
          <a:xfrm>
            <a:off x="535802" y="6176618"/>
            <a:ext cx="100683" cy="292608"/>
            <a:chOff x="538574" y="6247296"/>
            <a:chExt cx="100683" cy="2926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90A3365-1F83-414C-A024-FD0B1E8ADF41}"/>
                </a:ext>
              </a:extLst>
            </p:cNvPr>
            <p:cNvGrpSpPr/>
            <p:nvPr/>
          </p:nvGrpSpPr>
          <p:grpSpPr>
            <a:xfrm>
              <a:off x="577484" y="6247296"/>
              <a:ext cx="61773" cy="292608"/>
              <a:chOff x="742820" y="6615484"/>
              <a:chExt cx="61773" cy="29260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F3FB1FD-FB29-D246-A9DA-05A4E32A1223}"/>
                  </a:ext>
                </a:extLst>
              </p:cNvPr>
              <p:cNvCxnSpPr/>
              <p:nvPr/>
            </p:nvCxnSpPr>
            <p:spPr>
              <a:xfrm flipV="1">
                <a:off x="742820" y="6615484"/>
                <a:ext cx="0" cy="2926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FCEAF85-1F19-0441-86C3-5FF0FD37E497}"/>
                  </a:ext>
                </a:extLst>
              </p:cNvPr>
              <p:cNvCxnSpPr/>
              <p:nvPr/>
            </p:nvCxnSpPr>
            <p:spPr>
              <a:xfrm>
                <a:off x="742820" y="6761788"/>
                <a:ext cx="617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Arc 1">
              <a:extLst>
                <a:ext uri="{FF2B5EF4-FFF2-40B4-BE49-F238E27FC236}">
                  <a16:creationId xmlns:a16="http://schemas.microsoft.com/office/drawing/2014/main" id="{6CA88867-70A5-014B-A7AD-DC1CFAA79235}"/>
                </a:ext>
              </a:extLst>
            </p:cNvPr>
            <p:cNvSpPr/>
            <p:nvPr/>
          </p:nvSpPr>
          <p:spPr>
            <a:xfrm>
              <a:off x="538574" y="6354690"/>
              <a:ext cx="77820" cy="77820"/>
            </a:xfrm>
            <a:prstGeom prst="arc">
              <a:avLst>
                <a:gd name="adj1" fmla="val 16200000"/>
                <a:gd name="adj2" fmla="val 545156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41C6637-A4E2-CA4D-84AB-06D40F1C062F}"/>
              </a:ext>
            </a:extLst>
          </p:cNvPr>
          <p:cNvGrpSpPr>
            <a:grpSpLocks noChangeAspect="1"/>
          </p:cNvGrpSpPr>
          <p:nvPr/>
        </p:nvGrpSpPr>
        <p:grpSpPr>
          <a:xfrm>
            <a:off x="1254648" y="7105673"/>
            <a:ext cx="88780" cy="296775"/>
            <a:chOff x="1659383" y="4021120"/>
            <a:chExt cx="217125" cy="725809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C124A63-CAAF-8E42-A036-C65960AC7EAF}"/>
                </a:ext>
              </a:extLst>
            </p:cNvPr>
            <p:cNvCxnSpPr/>
            <p:nvPr/>
          </p:nvCxnSpPr>
          <p:spPr>
            <a:xfrm flipV="1">
              <a:off x="1725433" y="4031311"/>
              <a:ext cx="0" cy="7156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19813A4-65D1-524F-AAA8-516F07D913D0}"/>
                </a:ext>
              </a:extLst>
            </p:cNvPr>
            <p:cNvCxnSpPr/>
            <p:nvPr/>
          </p:nvCxnSpPr>
          <p:spPr>
            <a:xfrm>
              <a:off x="1725433" y="4389120"/>
              <a:ext cx="151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8BB804D-7C92-844C-80EC-563157192BAC}"/>
                </a:ext>
              </a:extLst>
            </p:cNvPr>
            <p:cNvCxnSpPr/>
            <p:nvPr/>
          </p:nvCxnSpPr>
          <p:spPr>
            <a:xfrm>
              <a:off x="1659383" y="4021120"/>
              <a:ext cx="151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0A5A712-123C-F14B-91B1-02E6568614D5}"/>
                </a:ext>
              </a:extLst>
            </p:cNvPr>
            <p:cNvCxnSpPr/>
            <p:nvPr/>
          </p:nvCxnSpPr>
          <p:spPr>
            <a:xfrm>
              <a:off x="1659383" y="4738247"/>
              <a:ext cx="151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15D1B5-782F-6240-A1E7-91CC1F37BE27}"/>
              </a:ext>
            </a:extLst>
          </p:cNvPr>
          <p:cNvCxnSpPr/>
          <p:nvPr/>
        </p:nvCxnSpPr>
        <p:spPr>
          <a:xfrm flipV="1">
            <a:off x="1281234" y="6741130"/>
            <a:ext cx="0" cy="2926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ADFD89-5C22-8741-BF29-BBE60369230A}"/>
              </a:ext>
            </a:extLst>
          </p:cNvPr>
          <p:cNvSpPr txBox="1"/>
          <p:nvPr/>
        </p:nvSpPr>
        <p:spPr>
          <a:xfrm>
            <a:off x="2358877" y="6146930"/>
            <a:ext cx="20084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Rock Units </a:t>
            </a:r>
            <a:r>
              <a:rPr lang="en-US" sz="900" i="1" dirty="0"/>
              <a:t>(observed, inferred)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23422D0-AEE4-034D-908E-43673541FBE9}"/>
              </a:ext>
            </a:extLst>
          </p:cNvPr>
          <p:cNvSpPr txBox="1"/>
          <p:nvPr/>
        </p:nvSpPr>
        <p:spPr>
          <a:xfrm>
            <a:off x="2789288" y="6308976"/>
            <a:ext cx="12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Enter unit name here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2264713-67A4-A04F-8C59-402385D85B42}"/>
              </a:ext>
            </a:extLst>
          </p:cNvPr>
          <p:cNvSpPr txBox="1"/>
          <p:nvPr/>
        </p:nvSpPr>
        <p:spPr>
          <a:xfrm>
            <a:off x="2789288" y="6546257"/>
            <a:ext cx="12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Enter unit name here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1C3949F-6598-0349-BC12-C17115C5DEC0}"/>
              </a:ext>
            </a:extLst>
          </p:cNvPr>
          <p:cNvSpPr txBox="1"/>
          <p:nvPr/>
        </p:nvSpPr>
        <p:spPr>
          <a:xfrm>
            <a:off x="2789288" y="6795113"/>
            <a:ext cx="12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Enter unit name here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2864E2B-30DC-4F43-9FE2-D07B276582BA}"/>
              </a:ext>
            </a:extLst>
          </p:cNvPr>
          <p:cNvSpPr txBox="1"/>
          <p:nvPr/>
        </p:nvSpPr>
        <p:spPr>
          <a:xfrm>
            <a:off x="2789288" y="7020820"/>
            <a:ext cx="12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Enter unit name here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EB9E3AC-570E-F24E-85C8-4465317B0E67}"/>
              </a:ext>
            </a:extLst>
          </p:cNvPr>
          <p:cNvSpPr txBox="1"/>
          <p:nvPr/>
        </p:nvSpPr>
        <p:spPr>
          <a:xfrm>
            <a:off x="2789288" y="7246526"/>
            <a:ext cx="12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Enter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99966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F843-D183-B94D-BBFA-030DBBB9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paper</a:t>
            </a:r>
          </a:p>
        </p:txBody>
      </p:sp>
    </p:spTree>
    <p:extLst>
      <p:ext uri="{BB962C8B-B14F-4D97-AF65-F5344CB8AC3E}">
        <p14:creationId xmlns:p14="http://schemas.microsoft.com/office/powerpoint/2010/main" val="102799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385D-61FC-2D4E-BFA9-994A5E3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05256"/>
          </a:xfrm>
        </p:spPr>
        <p:txBody>
          <a:bodyPr/>
          <a:lstStyle/>
          <a:p>
            <a:r>
              <a:rPr lang="en-US" dirty="0"/>
              <a:t>Written work</a:t>
            </a:r>
            <a:endParaRPr lang="en-US" sz="1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391C8-E288-3E48-92C4-7D2B756C59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905257"/>
            <a:ext cx="8924544" cy="62986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625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0877F10-74BE-B149-AC2F-65BF7451DA64}"/>
              </a:ext>
            </a:extLst>
          </p:cNvPr>
          <p:cNvGrpSpPr/>
          <p:nvPr/>
        </p:nvGrpSpPr>
        <p:grpSpPr>
          <a:xfrm>
            <a:off x="1873250" y="730250"/>
            <a:ext cx="6311900" cy="6311900"/>
            <a:chOff x="273050" y="1416050"/>
            <a:chExt cx="6311900" cy="63119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714589-B0C3-D940-AF52-543F60380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6000"/>
            </a:blip>
            <a:stretch>
              <a:fillRect/>
            </a:stretch>
          </p:blipFill>
          <p:spPr>
            <a:xfrm>
              <a:off x="273050" y="1416050"/>
              <a:ext cx="6311900" cy="63119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FE5D55-08CA-B440-B74E-50C93F372464}"/>
                </a:ext>
              </a:extLst>
            </p:cNvPr>
            <p:cNvCxnSpPr/>
            <p:nvPr/>
          </p:nvCxnSpPr>
          <p:spPr>
            <a:xfrm>
              <a:off x="6213987" y="4404852"/>
              <a:ext cx="0" cy="3441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6765C3-1547-AC40-A061-7EDD527EDC93}"/>
                </a:ext>
              </a:extLst>
            </p:cNvPr>
            <p:cNvSpPr/>
            <p:nvPr/>
          </p:nvSpPr>
          <p:spPr>
            <a:xfrm flipH="1">
              <a:off x="491155" y="4522381"/>
              <a:ext cx="99238" cy="992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F9EC66-EC8A-6449-AE08-1FD97FEC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Wulff 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CA844-3751-DF45-B411-1C6F4A74B073}"/>
              </a:ext>
            </a:extLst>
          </p:cNvPr>
          <p:cNvSpPr txBox="1"/>
          <p:nvPr/>
        </p:nvSpPr>
        <p:spPr>
          <a:xfrm>
            <a:off x="5464278" y="8645670"/>
            <a:ext cx="2993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Net created with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Spheristat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™ from Pangaea Scientific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C064524-5D56-7C41-8FB4-AD6B2E2128FF}"/>
              </a:ext>
            </a:extLst>
          </p:cNvPr>
          <p:cNvGrpSpPr/>
          <p:nvPr/>
        </p:nvGrpSpPr>
        <p:grpSpPr>
          <a:xfrm>
            <a:off x="204069" y="522761"/>
            <a:ext cx="128366" cy="128366"/>
            <a:chOff x="308973" y="1021667"/>
            <a:chExt cx="128366" cy="128366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41EDA6D-2648-6447-989F-FEB28F8E98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973" y="1021667"/>
              <a:ext cx="128366" cy="1283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42AB99E-7C82-FB4B-8385-60E9C66AB557}"/>
                </a:ext>
              </a:extLst>
            </p:cNvPr>
            <p:cNvCxnSpPr>
              <a:cxnSpLocks/>
            </p:cNvCxnSpPr>
            <p:nvPr/>
          </p:nvCxnSpPr>
          <p:spPr>
            <a:xfrm>
              <a:off x="308973" y="1021667"/>
              <a:ext cx="128366" cy="1283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401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31FE-0FDE-9745-A76D-B8A5308F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Schmidt 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8CB2A-056B-734C-A370-A97E71562CC9}"/>
              </a:ext>
            </a:extLst>
          </p:cNvPr>
          <p:cNvSpPr txBox="1"/>
          <p:nvPr/>
        </p:nvSpPr>
        <p:spPr>
          <a:xfrm>
            <a:off x="5464278" y="8645670"/>
            <a:ext cx="2993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Net created with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Spheristat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™ from Pangaea Scientific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3DB05E-E95D-1B44-83E1-64AA1126FDC9}"/>
              </a:ext>
            </a:extLst>
          </p:cNvPr>
          <p:cNvGrpSpPr/>
          <p:nvPr/>
        </p:nvGrpSpPr>
        <p:grpSpPr>
          <a:xfrm>
            <a:off x="1873250" y="730250"/>
            <a:ext cx="6311900" cy="6311900"/>
            <a:chOff x="273051" y="1416050"/>
            <a:chExt cx="6311900" cy="63119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7B14DB-19A8-0448-A5EC-EC7E31455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</a:blip>
            <a:stretch>
              <a:fillRect/>
            </a:stretch>
          </p:blipFill>
          <p:spPr>
            <a:xfrm>
              <a:off x="273051" y="1416050"/>
              <a:ext cx="6311900" cy="63119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7413839-D1B2-6E40-85A7-274353536927}"/>
                </a:ext>
              </a:extLst>
            </p:cNvPr>
            <p:cNvCxnSpPr>
              <a:cxnSpLocks/>
            </p:cNvCxnSpPr>
            <p:nvPr/>
          </p:nvCxnSpPr>
          <p:spPr>
            <a:xfrm>
              <a:off x="6219930" y="4371034"/>
              <a:ext cx="0" cy="3918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A7ACC2-5E6C-8743-A891-1326BFC37176}"/>
                </a:ext>
              </a:extLst>
            </p:cNvPr>
            <p:cNvSpPr/>
            <p:nvPr/>
          </p:nvSpPr>
          <p:spPr>
            <a:xfrm>
              <a:off x="482320" y="4531806"/>
              <a:ext cx="80388" cy="803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6D2B022-A950-5C48-A978-F3031E7AF6BA}"/>
              </a:ext>
            </a:extLst>
          </p:cNvPr>
          <p:cNvGrpSpPr/>
          <p:nvPr/>
        </p:nvGrpSpPr>
        <p:grpSpPr>
          <a:xfrm>
            <a:off x="191303" y="522761"/>
            <a:ext cx="128366" cy="128366"/>
            <a:chOff x="308973" y="1021667"/>
            <a:chExt cx="128366" cy="12836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2DBA065-D950-3041-9F8E-C6860915F3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973" y="1021667"/>
              <a:ext cx="128366" cy="1283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31E24DF-D6A6-3F40-8AEB-4C323E847B8F}"/>
                </a:ext>
              </a:extLst>
            </p:cNvPr>
            <p:cNvCxnSpPr>
              <a:cxnSpLocks/>
            </p:cNvCxnSpPr>
            <p:nvPr/>
          </p:nvCxnSpPr>
          <p:spPr>
            <a:xfrm>
              <a:off x="308973" y="1021667"/>
              <a:ext cx="128366" cy="1283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9752471"/>
      </p:ext>
    </p:extLst>
  </p:cSld>
  <p:clrMapOvr>
    <a:masterClrMapping/>
  </p:clrMapOvr>
</p:sld>
</file>

<file path=ppt/theme/theme1.xml><?xml version="1.0" encoding="utf-8"?>
<a:theme xmlns:a="http://schemas.openxmlformats.org/drawingml/2006/main" name="jw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jwwhite</Template>
  <TotalTime>3518</TotalTime>
  <Words>74</Words>
  <Application>Microsoft Macintosh PowerPoint</Application>
  <PresentationFormat>Custom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jwwhite</vt:lpstr>
      <vt:lpstr>Geology tools</vt:lpstr>
      <vt:lpstr>PowerPoint Presentation</vt:lpstr>
      <vt:lpstr>Graph paper</vt:lpstr>
      <vt:lpstr>Written work</vt:lpstr>
      <vt:lpstr>Wulff net</vt:lpstr>
      <vt:lpstr>Schmidt 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Waldron Lancaster</dc:creator>
  <cp:lastModifiedBy>Waldron Lancaster</cp:lastModifiedBy>
  <cp:revision>101</cp:revision>
  <dcterms:created xsi:type="dcterms:W3CDTF">2020-03-18T18:02:56Z</dcterms:created>
  <dcterms:modified xsi:type="dcterms:W3CDTF">2020-04-28T15:47:54Z</dcterms:modified>
</cp:coreProperties>
</file>